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447-FCD3-654F-ABE6-67CA5FE9013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BFF3-A319-2F48-8181-B763C4BC5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447-FCD3-654F-ABE6-67CA5FE9013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BFF3-A319-2F48-8181-B763C4BC5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447-FCD3-654F-ABE6-67CA5FE9013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BFF3-A319-2F48-8181-B763C4BC5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447-FCD3-654F-ABE6-67CA5FE9013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BFF3-A319-2F48-8181-B763C4BC5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447-FCD3-654F-ABE6-67CA5FE9013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BFF3-A319-2F48-8181-B763C4BC5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447-FCD3-654F-ABE6-67CA5FE9013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BFF3-A319-2F48-8181-B763C4BC5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447-FCD3-654F-ABE6-67CA5FE9013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BFF3-A319-2F48-8181-B763C4BC5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447-FCD3-654F-ABE6-67CA5FE9013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BFF3-A319-2F48-8181-B763C4BC5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447-FCD3-654F-ABE6-67CA5FE9013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BFF3-A319-2F48-8181-B763C4BC5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447-FCD3-654F-ABE6-67CA5FE9013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BFF3-A319-2F48-8181-B763C4BC5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B8447-FCD3-654F-ABE6-67CA5FE9013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B1BFF3-A319-2F48-8181-B763C4BC5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B8447-FCD3-654F-ABE6-67CA5FE90132}" type="datetimeFigureOut">
              <a:rPr lang="en-US" smtClean="0"/>
              <a:pPr/>
              <a:t>4/25/13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B1BFF3-A319-2F48-8181-B763C4BC53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Russia and Central Asia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Biggest Cities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Moscow – capital and largest city (10 million people)</a:t>
            </a:r>
          </a:p>
          <a:p>
            <a:r>
              <a:rPr lang="en-US" dirty="0" smtClean="0"/>
              <a:t>St. Petersburg – 2</a:t>
            </a:r>
            <a:r>
              <a:rPr lang="en-US" baseline="30000" dirty="0" smtClean="0"/>
              <a:t>nd</a:t>
            </a:r>
            <a:r>
              <a:rPr lang="en-US" dirty="0" smtClean="0"/>
              <a:t> largest city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669" y="3597508"/>
            <a:ext cx="3753671" cy="28206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3722" y="3177980"/>
            <a:ext cx="3266098" cy="3680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 9 Q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1. How many time zones are in Russia? </a:t>
            </a:r>
          </a:p>
          <a:p>
            <a:r>
              <a:rPr lang="en-US" dirty="0" smtClean="0"/>
              <a:t>2. What is permafrost?</a:t>
            </a:r>
          </a:p>
          <a:p>
            <a:r>
              <a:rPr lang="en-US" dirty="0" smtClean="0"/>
              <a:t>3. List 4 natural resources found in Russia.</a:t>
            </a:r>
          </a:p>
          <a:p>
            <a:r>
              <a:rPr lang="en-US" dirty="0" smtClean="0"/>
              <a:t>4. List 3 facts about population in Russia.</a:t>
            </a:r>
          </a:p>
          <a:p>
            <a:r>
              <a:rPr lang="en-US" dirty="0" smtClean="0"/>
              <a:t>5. What are the 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largest cities </a:t>
            </a:r>
            <a:r>
              <a:rPr lang="en-US" smtClean="0"/>
              <a:t>in Russia?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takes 11 hours to travel by plane from one side of Russia to the other.</a:t>
            </a:r>
          </a:p>
          <a:p>
            <a:r>
              <a:rPr lang="en-US" dirty="0" smtClean="0"/>
              <a:t>World’s largest country</a:t>
            </a:r>
          </a:p>
          <a:p>
            <a:r>
              <a:rPr lang="en-US" dirty="0" smtClean="0"/>
              <a:t>11 time zones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942" y="3963174"/>
            <a:ext cx="5631440" cy="2604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Ural Mountains divide Russia into Europe and Asia</a:t>
            </a:r>
          </a:p>
          <a:p>
            <a:r>
              <a:rPr lang="en-US" dirty="0" smtClean="0"/>
              <a:t>Siberia – Asian part of Russia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429" y="3519715"/>
            <a:ext cx="4787560" cy="30894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Longest River – Volga</a:t>
            </a:r>
          </a:p>
          <a:p>
            <a:r>
              <a:rPr lang="en-US" dirty="0" smtClean="0"/>
              <a:t>Lake Baikal – one mile deep, holds 20% of the Earth’s fresh water (more than North America and all the Great Lakes combined)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330"/>
            <a:ext cx="3667126" cy="26114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9211" y="3810330"/>
            <a:ext cx="5164789" cy="26593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Kamchatka Peninsula – Far East Russia, 160 volcanoes – 29 are active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023425"/>
            <a:ext cx="3580611" cy="3590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278" y="3249785"/>
            <a:ext cx="4485522" cy="33641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Permafrost – permanently frozen soil in Northern Russia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83724"/>
            <a:ext cx="3810000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9655" y="2136024"/>
            <a:ext cx="3213100" cy="4457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Timber, fish, hydroelectric power </a:t>
            </a:r>
          </a:p>
          <a:p>
            <a:r>
              <a:rPr lang="en-US" dirty="0" smtClean="0"/>
              <a:t>1/3 of all of Earth’s coal is in Siberia</a:t>
            </a:r>
          </a:p>
          <a:p>
            <a:r>
              <a:rPr lang="en-US" dirty="0" smtClean="0"/>
              <a:t>Oil, gas – West Siberia</a:t>
            </a:r>
          </a:p>
          <a:p>
            <a:r>
              <a:rPr lang="en-US" dirty="0" smtClean="0"/>
              <a:t>Extensive transportation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Siberian Railroad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Completed in 1905</a:t>
            </a:r>
          </a:p>
          <a:p>
            <a:r>
              <a:rPr lang="en-US" dirty="0" smtClean="0"/>
              <a:t>Connects Moscow in the west with Vladivostok in the east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978" y="3370217"/>
            <a:ext cx="4438736" cy="31884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140 million people</a:t>
            </a:r>
          </a:p>
          <a:p>
            <a:r>
              <a:rPr lang="en-US" dirty="0" smtClean="0"/>
              <a:t>Most live in European part</a:t>
            </a:r>
          </a:p>
          <a:p>
            <a:r>
              <a:rPr lang="en-US" dirty="0" smtClean="0"/>
              <a:t>Siberia is sparsely populated</a:t>
            </a:r>
          </a:p>
          <a:p>
            <a:r>
              <a:rPr lang="en-US" dirty="0" smtClean="0"/>
              <a:t>Most common religion is Eastern Orthodox (Branch of Catholicism)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236</Words>
  <Application>Microsoft Macintosh PowerPoint</Application>
  <PresentationFormat>On-screen Show (4:3)</PresentationFormat>
  <Paragraphs>34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Russia and Central Asia</vt:lpstr>
      <vt:lpstr>Physical Features</vt:lpstr>
      <vt:lpstr>Slide 3</vt:lpstr>
      <vt:lpstr>Slide 4</vt:lpstr>
      <vt:lpstr>Slide 5</vt:lpstr>
      <vt:lpstr>Slide 6</vt:lpstr>
      <vt:lpstr>Natural Resources</vt:lpstr>
      <vt:lpstr>Siberian Railroad</vt:lpstr>
      <vt:lpstr>Russian People</vt:lpstr>
      <vt:lpstr>Biggest Cities</vt:lpstr>
      <vt:lpstr>U 9 Q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Russia and Central Asia</dc:title>
  <dc:creator>Amy Schlauder</dc:creator>
  <cp:lastModifiedBy>Amy Schlauder</cp:lastModifiedBy>
  <cp:revision>5</cp:revision>
  <dcterms:created xsi:type="dcterms:W3CDTF">2013-04-25T15:25:08Z</dcterms:created>
  <dcterms:modified xsi:type="dcterms:W3CDTF">2013-04-25T15:27:26Z</dcterms:modified>
</cp:coreProperties>
</file>